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F96C-9574-4474-954C-A0E4B9DBFF9A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0DAC-EA91-4C15-9C4B-F4F8C0A761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BDF7-1D53-4C86-8BD2-4F5881C9F272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98DF-00B7-4732-BD1E-228DD8A190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97B66-D957-4F07-AF81-46E1F2BC8572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B375-7490-4700-811F-9C32ACE5F9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8451-E402-4397-BB55-B9BB6DAFF529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FF03-A821-41C1-8F45-ABA47F616C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FC38-AEAC-4BE6-9221-4694BF77823F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7606-1748-44A7-A3FF-6E48D3D847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604B-1D3C-45E6-8B2C-333B26038C78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91D7-C56B-4A6F-80CE-9FC54EF9DB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EDF-AF9E-4AC9-A51B-720E3D7216C9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4900-79EE-404F-8B6A-5028FBBB08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CECD-4E07-47E9-8D7D-A33BE2CB2426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0CE9-8E42-446F-B1BF-93F556C3EA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C1A5-396D-4BDF-884B-1C8593FE33A6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328D-FE7D-4F21-A6AB-E6532E27F8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53-0A2D-4E01-953A-9168DA193BE9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BEF-7A9C-42E6-B682-556FAC86D0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2CC2-26B8-4C7E-B80E-BC5BBB4996A4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8ACB-24C4-4A9A-AAC5-303DC94E5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29419C-E313-462F-AF36-B959E774C114}" type="datetimeFigureOut">
              <a:rPr lang="zh-TW" altLang="en-US"/>
              <a:pPr>
                <a:defRPr/>
              </a:pPr>
              <a:t>2014/8/25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1BA029-1599-4A55-82FF-8BD43A60BD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2522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/>
              <a:t>9 Ways to think about what to do with technology in teaching English </a:t>
            </a:r>
            <a:r>
              <a:rPr lang="en-US" altLang="zh-TW" sz="3100" i="1" dirty="0" err="1" smtClean="0">
                <a:solidFill>
                  <a:srgbClr val="0070C0"/>
                </a:solidFill>
              </a:rPr>
              <a:t>HKEdCity</a:t>
            </a:r>
            <a:r>
              <a:rPr lang="en-US" altLang="zh-TW" sz="3100" i="1" dirty="0" smtClean="0">
                <a:solidFill>
                  <a:srgbClr val="0070C0"/>
                </a:solidFill>
              </a:rPr>
              <a:t> </a:t>
            </a:r>
            <a:r>
              <a:rPr lang="en-US" altLang="zh-TW" sz="3100" i="1" dirty="0" smtClean="0">
                <a:solidFill>
                  <a:srgbClr val="0070C0"/>
                </a:solidFill>
              </a:rPr>
              <a:t>Teaching and Learning Expo: </a:t>
            </a:r>
            <a:r>
              <a:rPr lang="en-US" altLang="zh-TW" sz="3100" i="1" dirty="0" smtClean="0">
                <a:solidFill>
                  <a:srgbClr val="0070C0"/>
                </a:solidFill>
              </a:rPr>
              <a:t/>
            </a:r>
            <a:br>
              <a:rPr lang="en-US" altLang="zh-TW" sz="3100" i="1" dirty="0" smtClean="0">
                <a:solidFill>
                  <a:srgbClr val="0070C0"/>
                </a:solidFill>
              </a:rPr>
            </a:br>
            <a:r>
              <a:rPr lang="en-US" altLang="zh-TW" sz="3100" i="1" dirty="0" smtClean="0">
                <a:solidFill>
                  <a:srgbClr val="0070C0"/>
                </a:solidFill>
              </a:rPr>
              <a:t>16 </a:t>
            </a:r>
            <a:r>
              <a:rPr lang="en-US" altLang="zh-TW" sz="3100" i="1" dirty="0" smtClean="0">
                <a:solidFill>
                  <a:srgbClr val="0070C0"/>
                </a:solidFill>
              </a:rPr>
              <a:t>July 2010</a:t>
            </a:r>
            <a:endParaRPr lang="zh-TW" altLang="en-US" sz="3100" i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6375" y="4149725"/>
            <a:ext cx="6400800" cy="1752600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b="1" dirty="0" smtClean="0"/>
              <a:t>Dr Paul </a:t>
            </a:r>
            <a:r>
              <a:rPr lang="en-US" altLang="zh-TW" sz="2800" b="1" dirty="0" err="1" smtClean="0"/>
              <a:t>Sze</a:t>
            </a:r>
            <a:endParaRPr lang="en-US" altLang="zh-TW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b="1" dirty="0" smtClean="0"/>
              <a:t>Dept of Curriculum &amp; Instruction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b="1" dirty="0" smtClean="0"/>
              <a:t>CUHK</a:t>
            </a:r>
            <a:endParaRPr lang="zh-TW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2" descr="TenseBuste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233488"/>
            <a:ext cx="5200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2" descr="radio_dra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052513"/>
            <a:ext cx="529272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 descr="question-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1873250"/>
            <a:ext cx="1905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6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9 ways to think about …</a:t>
            </a:r>
            <a:endParaRPr lang="zh-TW" altLang="en-US" smtClean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What to do with technology in English Language teaching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 Skill-oriented</a:t>
            </a:r>
            <a:endParaRPr lang="zh-TW" altLang="en-US" smtClean="0"/>
          </a:p>
        </p:txBody>
      </p:sp>
      <p:sp>
        <p:nvSpPr>
          <p:cNvPr id="25603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Listening?</a:t>
            </a:r>
          </a:p>
          <a:p>
            <a:pPr eaLnBrk="1" hangingPunct="1"/>
            <a:r>
              <a:rPr lang="en-US" altLang="zh-TW" smtClean="0"/>
              <a:t>Speaking?</a:t>
            </a:r>
          </a:p>
          <a:p>
            <a:pPr eaLnBrk="1" hangingPunct="1"/>
            <a:r>
              <a:rPr lang="en-US" altLang="zh-TW" smtClean="0"/>
              <a:t>Reading?</a:t>
            </a:r>
          </a:p>
          <a:p>
            <a:pPr eaLnBrk="1" hangingPunct="1"/>
            <a:r>
              <a:rPr lang="en-US" altLang="zh-TW" smtClean="0"/>
              <a:t>Writing?</a:t>
            </a:r>
          </a:p>
          <a:p>
            <a:pPr eaLnBrk="1" hangingPunct="1"/>
            <a:r>
              <a:rPr lang="en-US" altLang="zh-TW" smtClean="0"/>
              <a:t>Combination?</a:t>
            </a:r>
          </a:p>
          <a:p>
            <a:pPr lvl="1" eaLnBrk="1" hangingPunct="1"/>
            <a:r>
              <a:rPr lang="en-US" altLang="zh-TW" smtClean="0"/>
              <a:t>Eg., reading and writing: wikis</a:t>
            </a:r>
            <a:endParaRPr lang="zh-TW" altLang="en-US" smtClean="0"/>
          </a:p>
        </p:txBody>
      </p:sp>
      <p:pic>
        <p:nvPicPr>
          <p:cNvPr id="25604" name="內容版面配置區 6" descr="rea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76438"/>
            <a:ext cx="4038600" cy="37734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4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2. Unit-theme based? </a:t>
            </a:r>
            <a:endParaRPr lang="zh-TW" altLang="en-US" smtClean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err="1" smtClean="0"/>
              <a:t>Programme</a:t>
            </a:r>
            <a:r>
              <a:rPr lang="en-US" altLang="zh-TW" sz="4400" dirty="0" smtClean="0"/>
              <a:t>-based? </a:t>
            </a:r>
            <a:endParaRPr lang="zh-TW" altLang="en-US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3. Tool-oriented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Blogging; podcasting; wikis; Skype; </a:t>
            </a:r>
            <a:r>
              <a:rPr lang="en-US" altLang="zh-TW" dirty="0" err="1" smtClean="0"/>
              <a:t>Voicethreads</a:t>
            </a:r>
            <a:r>
              <a:rPr lang="en-US" altLang="zh-TW" dirty="0" smtClean="0"/>
              <a:t>; Hot Potatoes …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4. Activity-oriented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Radio drama; digital storytelling; </a:t>
            </a:r>
            <a:r>
              <a:rPr lang="en-US" altLang="zh-TW" dirty="0" err="1" smtClean="0"/>
              <a:t>Webquests</a:t>
            </a:r>
            <a:r>
              <a:rPr lang="en-US" altLang="zh-TW" dirty="0" smtClean="0"/>
              <a:t>; electronic portfolios; etc. 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5. Teacher-led? 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Self-access?</a:t>
            </a:r>
            <a:endParaRPr lang="zh-TW" alt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6. Resources-focussed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eBooks; ELT software; learning materials on the Web; etc. 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3" descr="C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060575"/>
            <a:ext cx="4645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CALL</a:t>
            </a:r>
            <a:endParaRPr lang="zh-TW" altLang="en-US" smtClean="0"/>
          </a:p>
        </p:txBody>
      </p:sp>
      <p:sp>
        <p:nvSpPr>
          <p:cNvPr id="13316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7. Individualised? 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Collaborative? </a:t>
            </a:r>
            <a:endParaRPr lang="zh-TW" altLang="en-US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8. Accuracy-focused? 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Fluency-focused? </a:t>
            </a:r>
            <a:endParaRPr lang="zh-TW" alt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en-US" altLang="zh-TW" smtClean="0"/>
              <a:t>9. Enrichment? </a:t>
            </a:r>
            <a:endParaRPr lang="zh-TW" altLang="en-US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Remedial? </a:t>
            </a:r>
            <a:endParaRPr lang="zh-TW" alt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Prospects, prospects, prospects…</a:t>
            </a:r>
            <a:endParaRPr lang="zh-TW" altLang="en-US" smtClean="0"/>
          </a:p>
        </p:txBody>
      </p:sp>
      <p:pic>
        <p:nvPicPr>
          <p:cNvPr id="34819" name="內容版面配置區 3" descr="class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8863" y="1600200"/>
            <a:ext cx="7026275" cy="46863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r>
              <a:rPr lang="en-US" altLang="zh-TW" smtClean="0"/>
              <a:t>Thank you!</a:t>
            </a:r>
            <a:endParaRPr lang="zh-TW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paulsze@cuhk.edu.hk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CBLL ?</a:t>
            </a:r>
            <a:endParaRPr lang="zh-TW" altLang="en-US" smtClean="0"/>
          </a:p>
        </p:txBody>
      </p:sp>
      <p:pic>
        <p:nvPicPr>
          <p:cNvPr id="14339" name="內容版面配置區 3" descr="chat 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1113" y="1600200"/>
            <a:ext cx="6581775" cy="468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" descr="playing-with-compu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5231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內容版面配置區 5" descr="skype_logo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16113"/>
            <a:ext cx="5368925" cy="2403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2" descr="PBWI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716756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 descr="podomati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938"/>
            <a:ext cx="65405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 descr="WEBQU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29000"/>
            <a:ext cx="81724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 descr="VoiceThre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00250"/>
            <a:ext cx="504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120</TotalTime>
  <Words>155</Words>
  <Application>Microsoft Office PowerPoint</Application>
  <PresentationFormat>如螢幕大小 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黑体</vt:lpstr>
      <vt:lpstr>微軟正黑體</vt:lpstr>
      <vt:lpstr>新細明體</vt:lpstr>
      <vt:lpstr>Arial</vt:lpstr>
      <vt:lpstr>Franklin Gothic Book</vt:lpstr>
      <vt:lpstr>Franklin Gothic Medium</vt:lpstr>
      <vt:lpstr>Wingdings 2</vt:lpstr>
      <vt:lpstr>暗香撲面</vt:lpstr>
      <vt:lpstr>9 Ways to think about what to do with technology in teaching English HKEdCity Teaching and Learning Expo:  16 July 2010</vt:lpstr>
      <vt:lpstr>CALL</vt:lpstr>
      <vt:lpstr>CBLL 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 ways to think about …</vt:lpstr>
      <vt:lpstr>1. Skill-oriented</vt:lpstr>
      <vt:lpstr>2. Unit-theme based? </vt:lpstr>
      <vt:lpstr>3. Tool-oriented</vt:lpstr>
      <vt:lpstr>4. Activity-oriented</vt:lpstr>
      <vt:lpstr>5. Teacher-led? </vt:lpstr>
      <vt:lpstr>6. Resources-focussed</vt:lpstr>
      <vt:lpstr>7. Individualised? </vt:lpstr>
      <vt:lpstr>8. Accuracy-focused? </vt:lpstr>
      <vt:lpstr>9. Enrichment? </vt:lpstr>
      <vt:lpstr>Prospects, prospects, prospects…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Paul</dc:creator>
  <cp:lastModifiedBy>Paul SZE</cp:lastModifiedBy>
  <cp:revision>44</cp:revision>
  <dcterms:created xsi:type="dcterms:W3CDTF">2010-07-15T11:21:23Z</dcterms:created>
  <dcterms:modified xsi:type="dcterms:W3CDTF">2014-08-25T02:40:03Z</dcterms:modified>
</cp:coreProperties>
</file>